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 showGuides="1">
      <p:cViewPr varScale="1">
        <p:scale>
          <a:sx n="91" d="100"/>
          <a:sy n="91" d="100"/>
        </p:scale>
        <p:origin x="10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AD1A814-D178-564A-A4EF-5B678F55F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700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D2F16DF-D318-EB48-A8B4-63957872D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668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BAAE80B-040D-804C-8A1C-A9EA589E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9B61D76-9657-1245-B710-9B4D3D694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535ED2D-592B-5342-A9C8-A00A2666C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F09C9D77-5A89-7E44-A5FF-AC371AD380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2128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CC11A57D-5CB5-2A4A-B4CF-489B70D79F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92030" y="6035675"/>
            <a:ext cx="2019300" cy="6858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93" y="1666185"/>
            <a:ext cx="8841214" cy="341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0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B65926B-94FC-6E46-A216-68FA6F1A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0CC8D537-4A3B-9B43-BCA6-4185B96E6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3D6076A-4169-FD46-BB2B-D59490DB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6EDF465-9389-A649-A039-59066303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E45CC28-3419-554A-AB9F-452265CE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82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F31DBA9-6EDD-234A-924C-7CEFA21B85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C56C7237-70B1-D347-8FC4-784AA13E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7D279B1-5266-824B-A772-1075BA866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6FBF13B-F933-F54C-971E-29270D20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5A35AB5-BA3A-9F43-A88E-1B01548A5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8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186EB5D-BE35-3748-B398-75BD27F3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FADCAAF5-322F-2C4A-ADBC-031A5A588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D367A99-C960-D749-A397-27942C5D5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1C664D0-717D-2E4F-8846-29EC819C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791B69B-881C-F34C-8917-8DAD02AA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209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D13F64B-01AC-004B-A6AC-6B80BD45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22868A0-C6CF-E746-AB92-8E9091A56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C16DED5-0B63-EF48-9BC3-C4153EAFE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1AE6B0A-A2B3-A140-80D3-B3942859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56E8F5E-80B5-1245-B76E-563CBB22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5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29358A6-3193-CF42-81B5-044273AB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5F16BA4-C373-044E-9648-37C7840FD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3D89CB4-5DA8-614D-8752-60A8E5984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2E1F8C0-3D20-2F49-9092-9057D92E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F52E1A21-E310-594C-9838-DDD8761C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1D6043F5-5250-CB4C-889C-49883F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39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4F7636C-ACAE-5249-B9AA-71E02183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8079CAD-E625-DE44-A82B-8CF36D357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AFA39B5-019C-664F-ACCF-8463EEDC0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0E8A3B78-B36C-7F41-B557-FD03A1585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70D496B3-8111-EA4D-AF28-B6C9E9964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07827FB2-735A-E54A-826C-1976DC2C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01CEDD98-D53E-FE4F-95A7-E2DF4EA1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6698D575-0750-0C4D-A213-793EF662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26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871FC4C-9682-C34F-8358-6E68C62AB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85BC3981-5AA4-7848-A0C0-93AF9F108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5BC6E869-DF52-4541-BEE0-34EAAF40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3E3DC459-151D-2242-901F-3A33E80D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1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FEAD446C-4A49-7341-AD0D-381A3EBF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F81C595F-EE46-B740-9F38-84DFA47A4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9BDC05DB-70EC-E54B-81AE-2A12BE81E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59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575466-B680-5B46-9D0A-715AE28D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B0EA4492-FA9A-FD48-BDF6-06C1AB346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71500E60-A4A7-8B4F-BC94-7C392B6FC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6E6A0E54-291B-8E46-87D7-15A8C95E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C5692A4-9C6E-784B-BD0D-BE505056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077E994D-095C-1349-A00B-C4F21DB2A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05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DFC92A-3DB8-0841-BBD9-4DE5FD24D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65010DE4-3D9B-2647-87BB-609229E39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440F205A-D7FF-9842-885D-B114871FA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4C37CF7-12BF-644E-BC4B-ACBF2364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A5F76A55-5C60-E545-B648-D3FCCA64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C78C3B79-39B5-684D-B018-FD69F3C6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57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0E1CE28B-A217-DA45-B18E-AF2AF2E3D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9CE09A4-83BB-7340-AA9E-B52B78AC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42E6BE6-2030-5F47-8A69-80A78E82F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F3F00-C403-234A-9B60-CA9DA2FD58F6}" type="datetimeFigureOut">
              <a:rPr lang="pt-BR" smtClean="0"/>
              <a:t>20/03/2023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E6B1BE1-FC54-954A-99F2-E8CB6B8CB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A423831-4F3A-0E40-A4AD-F62CDE0EF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B61C-D15C-1C49-B8B3-B893E706E17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4D04E74A-D926-4344-B3A3-381729A6D2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1"/>
            <a:ext cx="12192000" cy="112236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E2930316-2C8A-AA4E-90A7-EBAC14A8031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831840"/>
            <a:ext cx="12192000" cy="103028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B9B9F927-7ECC-D443-9968-26535552DE3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892030" y="6035675"/>
            <a:ext cx="2019300" cy="6858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8" y="88330"/>
            <a:ext cx="4862041" cy="187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55FDFC3A-6CCD-5048-AF54-659891A27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2D42AEA9-0BE4-F344-9B78-65C4CD5BD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2601"/>
            <a:ext cx="10515600" cy="1249827"/>
          </a:xfrm>
        </p:spPr>
        <p:txBody>
          <a:bodyPr>
            <a:normAutofit/>
          </a:bodyPr>
          <a:lstStyle/>
          <a:p>
            <a:endParaRPr lang="pt-BR" sz="3600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="" xmlns:a16="http://schemas.microsoft.com/office/drawing/2014/main" id="{2F2C044D-39A1-9845-8DAC-FCE3DCDE9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9257"/>
            <a:ext cx="10515600" cy="2307772"/>
          </a:xfrm>
        </p:spPr>
        <p:txBody>
          <a:bodyPr>
            <a:normAutofit/>
          </a:bodyPr>
          <a:lstStyle/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731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Humberto César Gomes</dc:creator>
  <cp:lastModifiedBy>Carla Janaina Rocha Batista</cp:lastModifiedBy>
  <cp:revision>4</cp:revision>
  <dcterms:created xsi:type="dcterms:W3CDTF">2023-01-05T14:26:35Z</dcterms:created>
  <dcterms:modified xsi:type="dcterms:W3CDTF">2023-03-20T14:02:23Z</dcterms:modified>
</cp:coreProperties>
</file>